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Unbounded"/>
      <p:regular r:id="rId15"/>
    </p:embeddedFont>
    <p:embeddedFont>
      <p:font typeface="Unbounded"/>
      <p:regular r:id="rId16"/>
    </p:embeddedFont>
    <p:embeddedFont>
      <p:font typeface="Cabin"/>
      <p:regular r:id="rId17"/>
    </p:embeddedFont>
    <p:embeddedFont>
      <p:font typeface="Cabin"/>
      <p:regular r:id="rId18"/>
    </p:embeddedFont>
    <p:embeddedFont>
      <p:font typeface="Cabin"/>
      <p:regular r:id="rId19"/>
    </p:embeddedFont>
    <p:embeddedFont>
      <p:font typeface="Cabin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2" Type="http://schemas.openxmlformats.org/officeDocument/2006/relationships/image" Target="../media/image-1002-2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2" Type="http://schemas.openxmlformats.org/officeDocument/2006/relationships/image" Target="../media/image-1003-2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2" Type="http://schemas.openxmlformats.org/officeDocument/2006/relationships/image" Target="../media/image-1004-2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2" Type="http://schemas.openxmlformats.org/officeDocument/2006/relationships/image" Target="../media/image-1005-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2" Type="http://schemas.openxmlformats.org/officeDocument/2006/relationships/image" Target="../media/image-1006-2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2" Type="http://schemas.openxmlformats.org/officeDocument/2006/relationships/image" Target="../media/image-1007-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2" Type="http://schemas.openxmlformats.org/officeDocument/2006/relationships/image" Target="../media/image-1008-2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2" Type="http://schemas.openxmlformats.org/officeDocument/2006/relationships/image" Target="../media/image-1009-2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25629"/>
            <a:ext cx="7468553" cy="281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Transformación Digital: Impulsando el Éxito Empresarial en la Nueva Era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00669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 esta presentación, exploraremos cómo la Transformación Digital está redefiniendo el panorama empresarial. Analizaremos su impacto en diversos sectores, desde la minería hasta el comercio electrónico, y cómo las empresas pueden aprovechar las nuevas tecnologías para alcanzar el éxito.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602849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6610469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6584990"/>
            <a:ext cx="4086701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latin typeface="Cabin Bold" pitchFamily="34" charset="0"/>
                <a:ea typeface="Cabin Bold" pitchFamily="34" charset="-122"/>
                <a:cs typeface="Cabin Bold" pitchFamily="34" charset="-120"/>
              </a:rPr>
              <a:t>por Jorge Fernando Lopez Zunin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2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Transformación Digital en Empresas y Minería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948589"/>
            <a:ext cx="34365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Concepto e Impacto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Transformación Digital implica la integración de tecnología en todas las áreas de una empresa, cambiando fundamentalmente la forma en que opera y ofrece valor a sus clientes.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948589"/>
            <a:ext cx="439090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Desafíos y Oportunidades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539853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 el sector minero, la Transformación Digital presenta desafíos únicos, como la necesidad de adaptar tecnologías a entornos remotos y hostiles, pero también ofrece grandes oportunidades de optimización y eficiencia.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734" y="748070"/>
            <a:ext cx="7613333" cy="1286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Ciberseguridad y Protección de Datos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34" y="2362319"/>
            <a:ext cx="1093351" cy="19396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2983" y="2580918"/>
            <a:ext cx="299430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Importancia Crítica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72983" y="3033593"/>
            <a:ext cx="6192083" cy="1049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ciberseguridad es fundamental para proteger los activos digitales de las empresas en un mundo cada vez más conectado y amenazado.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34" y="4301966"/>
            <a:ext cx="1093351" cy="158972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2983" y="4520565"/>
            <a:ext cx="318385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Amenazas Comunes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672983" y="4973241"/>
            <a:ext cx="6192083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Ransomware, phishing y ataques DDoS son solo algunas de las amenazas cibernéticas que las empresas deben enfrentar.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34" y="5891689"/>
            <a:ext cx="1093351" cy="158972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2983" y="6110288"/>
            <a:ext cx="4000143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Estrategias de Protección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72983" y="6562963"/>
            <a:ext cx="6192083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Encriptación, firewalls y autenticación multifactor son herramientas esenciales para proteger los datos y sistemas empresariales.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14018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IA, IoT y Automatización en la Industria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3185041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986808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Inteligencia Artificial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7724" y="4834295"/>
            <a:ext cx="2250162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IA permite a las máquinas aprender, razonar y resolver problemas, impulsando la innovación en diversos sectores.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59" y="3185041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46859" y="3986808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Internet de las Cosas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46859" y="4834295"/>
            <a:ext cx="2250162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IoT conecta dispositivos y recopila datos en tiempo real, proporcionando información valiosa para la toma de decisiones.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95" y="3185041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5995" y="3986927"/>
            <a:ext cx="22502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Automatización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5995" y="4834414"/>
            <a:ext cx="225028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automatización optimiza procesos, reduce costos y aumenta la eficiencia en la industria.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626388"/>
            <a:ext cx="7550944" cy="20077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Big Data, Cloud Computing y Software Empresarial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6528" y="2975491"/>
            <a:ext cx="3661767" cy="2746058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1024057" y="3203019"/>
            <a:ext cx="267735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Big Data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024057" y="3674150"/>
            <a:ext cx="3206710" cy="1455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Big Data permite analizar grandes volúmenes de datos para obtener información valiosa y mejorar la toma de decisiones.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824" y="2975491"/>
            <a:ext cx="3661767" cy="2746058"/>
          </a:xfrm>
          <a:prstGeom prst="roundRect">
            <a:avLst>
              <a:gd name="adj" fmla="val 1243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4913352" y="3203019"/>
            <a:ext cx="2789753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Cloud Computing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4913352" y="3674150"/>
            <a:ext cx="3206710" cy="1819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Cloud Computing ofrece escalabilidad, flexibilidad y reducción de costos para el almacenamiento y procesamiento de datos.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6528" y="5949077"/>
            <a:ext cx="7550944" cy="1654135"/>
          </a:xfrm>
          <a:prstGeom prst="roundRect">
            <a:avLst>
              <a:gd name="adj" fmla="val 2064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1024057" y="6176605"/>
            <a:ext cx="3529608" cy="334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Software Empresarial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24057" y="6647736"/>
            <a:ext cx="7095887" cy="727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Software Empresarial integra procesos y optimiza la gestión integral de la empresa.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758" y="571024"/>
            <a:ext cx="7690485" cy="18323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Blockchain, Comercio Electrónico y Trabajo Remoto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960358" y="2714863"/>
            <a:ext cx="22860" cy="4944070"/>
          </a:xfrm>
          <a:prstGeom prst="roundRect">
            <a:avLst>
              <a:gd name="adj" fmla="val 136257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1171099" y="3170634"/>
            <a:ext cx="622935" cy="22860"/>
          </a:xfrm>
          <a:prstGeom prst="roundRect">
            <a:avLst>
              <a:gd name="adj" fmla="val 136257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726758" y="2948464"/>
            <a:ext cx="467201" cy="467201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813792" y="2998887"/>
            <a:ext cx="293132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998583" y="2922508"/>
            <a:ext cx="2442924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Blockchain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998583" y="3352443"/>
            <a:ext cx="6418659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Blockchain garantiza seguridad y transparencia en transacciones y procesos.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71099" y="4887873"/>
            <a:ext cx="622935" cy="22860"/>
          </a:xfrm>
          <a:prstGeom prst="roundRect">
            <a:avLst>
              <a:gd name="adj" fmla="val 136257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726758" y="4665702"/>
            <a:ext cx="467201" cy="467201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813792" y="4716125"/>
            <a:ext cx="293132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1998583" y="4639747"/>
            <a:ext cx="3128248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Comercio Electrónico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998583" y="5069681"/>
            <a:ext cx="6418659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comercio electrónico transforma la forma en que las empresas venden y los clientes compran.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71099" y="6605111"/>
            <a:ext cx="622935" cy="22860"/>
          </a:xfrm>
          <a:prstGeom prst="roundRect">
            <a:avLst>
              <a:gd name="adj" fmla="val 136257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726758" y="6382941"/>
            <a:ext cx="467201" cy="467201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813792" y="6433364"/>
            <a:ext cx="293132" cy="3663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1998583" y="6356985"/>
            <a:ext cx="2442924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Trabajo Remoto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1998583" y="6786920"/>
            <a:ext cx="6418659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trabajo remoto ofrece flexibilidad y nuevas oportunidades para empresas y empleados.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133719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Realidad Aumentada, Realidad Virtual y Tecnologías Verdes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140041"/>
            <a:ext cx="35213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Realidad Aumentada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3130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RA superpone información digital en el mundo real, mejorando la experiencia del usuario.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41400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Realidad Virtual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73130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RV crea entornos inmersivos para simulación y entretenimiento.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4140041"/>
            <a:ext cx="32340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Tecnologías Verdes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731306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Las tecnologías verdes promueven la sostenibilidad ambiental.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04693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Conclusiones: Abrazando el Futuro Digital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775716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Transformación Digital es esencial para el éxito empresarial en la nueva era. Adaptarse a las nuevas tecnologías, proteger los datos y adoptar prácticas sostenibles son clave para un futuro próspero. ¡El futuro es ahora!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2025-03-17T14:24:24Z</dcterms:created>
  <dcterms:modified xsi:type="dcterms:W3CDTF">2025-03-17T14:24:24Z</dcterms:modified>
</cp:coreProperties>
</file>