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BABFD-158B-4E28-89F4-D02FDDB72991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12E04-980C-43EC-800F-35F17753CF2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633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12E04-980C-43EC-800F-35F17753CF23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753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75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892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819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8234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216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650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3826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035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269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925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62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970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075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89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091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494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06755-9EAF-4D73-81B8-B2F1994BFB1C}" type="datetimeFigureOut">
              <a:rPr lang="es-AR" smtClean="0"/>
              <a:t>16/4/2025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E4BCF1-DE48-4353-936B-EF085B89A8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859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09CF1F79-BEE3-DBEE-31A8-A5D935434368}"/>
              </a:ext>
            </a:extLst>
          </p:cNvPr>
          <p:cNvSpPr/>
          <p:nvPr/>
        </p:nvSpPr>
        <p:spPr>
          <a:xfrm>
            <a:off x="482991" y="1322363"/>
            <a:ext cx="10607039" cy="37240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/>
            </a:r>
            <a:b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TECNICATURA SUPERIOR</a:t>
            </a:r>
          </a:p>
          <a:p>
            <a:pPr algn="ctr"/>
            <a: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EN LOGISTICA</a:t>
            </a:r>
            <a:br>
              <a:rPr lang="es-E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s-E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INFORMATICA 2 </a:t>
            </a:r>
            <a:endParaRPr lang="es-AR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5705A909-2127-68B9-7E9D-53D262A90549}"/>
              </a:ext>
            </a:extLst>
          </p:cNvPr>
          <p:cNvSpPr/>
          <p:nvPr/>
        </p:nvSpPr>
        <p:spPr>
          <a:xfrm>
            <a:off x="0" y="6396335"/>
            <a:ext cx="39244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Prof. Lic</a:t>
            </a:r>
            <a:r>
              <a:rPr lang="es-E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Fernando López</a:t>
            </a:r>
            <a:endParaRPr lang="es-E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90C5749D-8577-F0C2-8D84-B87889F6C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448" y="404446"/>
            <a:ext cx="2270123" cy="124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0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54315"/>
              </p:ext>
            </p:extLst>
          </p:nvPr>
        </p:nvGraphicFramePr>
        <p:xfrm>
          <a:off x="716673" y="297739"/>
          <a:ext cx="10792154" cy="6039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525"/>
                <a:gridCol w="1137551"/>
                <a:gridCol w="1116718"/>
                <a:gridCol w="1316725"/>
                <a:gridCol w="1766747"/>
                <a:gridCol w="1733411"/>
                <a:gridCol w="950043"/>
                <a:gridCol w="2233434"/>
              </a:tblGrid>
              <a:tr h="61478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Clase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Fecha de Inicio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Fecha de Finalización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Materiales Didácticos (100% Virtual)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Contenidos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Modalidad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Saberes Esperados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2248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25/4/2025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25/4/2025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Videos tutoriales, documentos Word editables, guía interactiva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Estilos, índices automáticos, referencias cruzadas en procesadores de texto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Aplicar herramientas avanzadas de edición de texto para generar documentación logística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060939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Plantillas Excel, ejercicios con funciones complejas, video explicativo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Funciones complejas, gráficos, macros, tablas dinámicas en planillas de cálculo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Crear planillas de análisis logístico utilizando funciones avanzadas y macros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060939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9/5/2025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9/5/2025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Modelos de actas, órdenes e informes logísticos; Excel aplicado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Elaboración de documentos logísticos y control de inventarios en Excel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Diseñar documentos administrativos y aplicar control de stock en entorno digital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060939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16/5/2025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16/5/2025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PDFs interactivos, videos explicativos, simulador de bases de datos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Diseño de bases de datos, relaciones entre tablas, principios de normalización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Diseñar esquemas relacionales aplicables a la trazabilidad logística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019916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23/5/2025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23/5/2025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Access (simulación o entorno alternativo), integración con Excel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Uso de Access; vinculación de datos con hojas de cálculo y sistemas ERP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Utilizar bases de datos y vincular información con herramientas de planificación logística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5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49106"/>
              </p:ext>
            </p:extLst>
          </p:nvPr>
        </p:nvGraphicFramePr>
        <p:xfrm>
          <a:off x="356147" y="233308"/>
          <a:ext cx="11263039" cy="6172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977"/>
                <a:gridCol w="1187186"/>
                <a:gridCol w="1165443"/>
                <a:gridCol w="1374178"/>
                <a:gridCol w="1843833"/>
                <a:gridCol w="1809042"/>
                <a:gridCol w="991496"/>
                <a:gridCol w="2330884"/>
              </a:tblGrid>
              <a:tr h="96640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30/5/2025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30/5/2025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Tutoriales de Trello y Microsoft Project; ejercicios de planificación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Herramientas de gestión de proyectos: cronogramas, tareas, seguimiento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Planificar proyectos logísticos con herramientas digitales, utilizando Gantt y asignación de recursos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85418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6/6/2025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6/6/2025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Videos y simulaciones de proyectos reales; tablero compartido online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Seguimiento de proyectos logísticos en plataformas colaborativas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Aplicar el seguimiento de hitos logísticos en herramientas colaborativas de planificación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80675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13/6/2025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13/6/2025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4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Tutoriales de digitalización, ejemplos de flujos de trabajo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Digitalización de procesos administrativos, flujos de aprobación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Digitalizar procesos documentales logísticos y estructurar flujos automatizados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102502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20/6/2025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20/6/2025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4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Videos de automatización, casos interactivos sobre reclamos y control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Automatización de tareas administrativas; ejemplos en recepción de mercadería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Diseñar circuitos administrativos automatizados aplicables a operaciones logísticas reales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85418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8/8/2025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8/8/2025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Guía sobre ciberseguridad, infografías, ejercicios en plataforma Moodle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Protección de datos, contraseñas, acceso remoto seguro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Aplicar medidas básicas de seguridad digital en la gestión logística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854185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15/8/2025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15/8/2025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Simulación en línea de TMS/WMS, videos explicativos, casos logísticos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Software de apoyo logístico: TMS, WMS, ERP. Aplicación práctica en simuladores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Identificar y aplicar funcionalidades de software específico en entornos logísticos simulados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  <a:tr h="80675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22/8/2025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22/8/2025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Google Workspace: práctica en Docs, Sheets y Formularios colaborativos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Trabajo colaborativo en la nube; edición y seguimiento en tiempo real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Utilizar entornos colaborativos para desarrollar proyectos y documentos logísticos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708" marR="5708" marT="57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12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62724"/>
              </p:ext>
            </p:extLst>
          </p:nvPr>
        </p:nvGraphicFramePr>
        <p:xfrm>
          <a:off x="306771" y="257940"/>
          <a:ext cx="11391244" cy="6149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363"/>
                <a:gridCol w="1200699"/>
                <a:gridCol w="1178708"/>
                <a:gridCol w="1389819"/>
                <a:gridCol w="1864822"/>
                <a:gridCol w="1829636"/>
                <a:gridCol w="1002781"/>
                <a:gridCol w="2357416"/>
              </a:tblGrid>
              <a:tr h="1067613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29/8/2025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29/8/2025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6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Simulación grupal, archivos compartidos, organización de tareas online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Simulación de trabajo compartido en logística; sincronización de tareas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Gestionar tareas logísticas distribuidas utilizando plataformas de colaboración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85409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5/9/2025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5/9/2025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Unidad 7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Google </a:t>
                      </a:r>
                      <a:r>
                        <a:rPr lang="es-ES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Maps</a:t>
                      </a:r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, videos de planificación de rutas, herramientas de geolocalización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Planificación de rutas; optimización de recorridos y tiempos de entrega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Planificar rutas logísticas optimizadas con georreferenciación y tiempos estimados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99157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12/9/2025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12/9/2025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8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IA generativa (</a:t>
                      </a:r>
                      <a:r>
                        <a:rPr lang="es-ES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ChatGPT</a:t>
                      </a:r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es-ES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Gemini</a:t>
                      </a:r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es-ES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Copilot</a:t>
                      </a:r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), creación de informes asistidos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Automatización con IA: informes, predicción de demanda, recursos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Aplicar IA generativa en procesos de planificación y análisis logístico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1877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19/9/2025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19/9/2025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8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Simulación con asistentes virtuales, videos sobre IA logística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Aplicaciones prácticas: asistentes, </a:t>
                      </a:r>
                      <a:r>
                        <a:rPr lang="es-ES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chatbots</a:t>
                      </a:r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, automatización de tareas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Desarrollar soluciones logísticas utilizando asistentes virtuales y automatización inteligente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85409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3/10/2025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3/10/2025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9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GIS en línea (QGIS, ArcGIS), videos sobre mapas logísticos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GIS: mapas inteligentes y análisis geoespacial en la logística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Usar sistemas GIS para visualizar datos logísticos y tomar decisiones basadas en territorio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  <a:tr h="118774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Unidad 9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Casos reales de logística inteligente, ejercicios de integración de datos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Integración IA + GIS; decisiones estratégicas en logística minera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Implementar soluciones avanzadas de logística inteligente basada en IA y GIS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64" marR="7464" marT="746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3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157647"/>
              </p:ext>
            </p:extLst>
          </p:nvPr>
        </p:nvGraphicFramePr>
        <p:xfrm>
          <a:off x="367370" y="348977"/>
          <a:ext cx="11299113" cy="598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775"/>
                <a:gridCol w="1190988"/>
                <a:gridCol w="1169175"/>
                <a:gridCol w="1378579"/>
                <a:gridCol w="1849738"/>
                <a:gridCol w="1814837"/>
                <a:gridCol w="994671"/>
                <a:gridCol w="2338350"/>
              </a:tblGrid>
              <a:tr h="105048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17/10/2025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17/10/2025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Integración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Actividad integradora gamificada, foro virtual y trabajo final parcial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Revisión y aplicación transversal de unidades 1 a 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Sintetizar conocimientos en un caso práctico multidisciplinar logístico-minero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  <a:tr h="94062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24/10/2025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24/10/2025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Integración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Asistencia tutorial sincrónica, revisión colaborativa de entregas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Retroalimentación sobre proyectos y herramientas TIC aplicadas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Autoevaluar el uso de TIC en proyectos logísticos con apoyo docente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  <a:tr h="94062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31/10/2025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31/10/2025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Evaluación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Presentación de trabajos finales integradores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Defensa de proyectos logísticos con herramientas TIC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Exponer resultados del proyecto integrador utilizando herramientas digitales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  <a:tr h="94062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7/11/2025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7/11/2025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Evaluación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Correcciones y devoluciones, ajustes finales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Revisión de entregables, cierre del proceso de evaluación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Analizar y mejorar los proyectos integrados según devoluciones recibidas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  <a:tr h="117578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14/11/2025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14/11/2025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Cierre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Reflexión final, encuestas de experiencia, cierre académico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Evaluación final del aprendizaje; encuesta de satisfacción estudiantil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 dirty="0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Evaluar la experiencia de aprendizaje y proponer mejoras para futuras ediciones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  <a:tr h="940624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21/11/2025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21/11/2025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Recuperatorio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Actividades de recuperación individualizada y nivelación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Arial Narrow" panose="020B0606020202030204" pitchFamily="34" charset="0"/>
                        </a:rPr>
                        <a:t>Recuperación de actividades y evaluación complementaria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u="none" strike="noStrike">
                          <a:effectLst/>
                          <a:latin typeface="Arial Narrow" panose="020B0606020202030204" pitchFamily="34" charset="0"/>
                        </a:rPr>
                        <a:t>100% virtual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Arial Narrow" panose="020B0606020202030204" pitchFamily="34" charset="0"/>
                        </a:rPr>
                        <a:t>Cumplir con los objetivos mínimos de aprendizaje requeridos por la asignatura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763" marR="7763" marT="776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0807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928</Words>
  <Application>Microsoft Office PowerPoint</Application>
  <PresentationFormat>Panorámica</PresentationFormat>
  <Paragraphs>205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Mateo Lopez Di Nasso</dc:creator>
  <cp:lastModifiedBy>bloqueucr</cp:lastModifiedBy>
  <cp:revision>3</cp:revision>
  <dcterms:created xsi:type="dcterms:W3CDTF">2025-04-15T21:10:54Z</dcterms:created>
  <dcterms:modified xsi:type="dcterms:W3CDTF">2025-04-16T12:26:22Z</dcterms:modified>
</cp:coreProperties>
</file>